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307" r:id="rId2"/>
    <p:sldId id="308" r:id="rId3"/>
    <p:sldId id="343" r:id="rId4"/>
    <p:sldId id="340" r:id="rId5"/>
    <p:sldId id="344" r:id="rId6"/>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1" d="100"/>
          <a:sy n="91" d="100"/>
        </p:scale>
        <p:origin x="1536" y="33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1CE434-B149-CC9D-FC18-9F66272E8DA3}"/>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FD8AC2C-9A79-BF30-7F00-E416768B460C}"/>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8/3/2025 pm</a:t>
            </a:r>
          </a:p>
        </p:txBody>
      </p:sp>
      <p:sp>
        <p:nvSpPr>
          <p:cNvPr id="4" name="Footer Placeholder 3">
            <a:extLst>
              <a:ext uri="{FF2B5EF4-FFF2-40B4-BE49-F238E27FC236}">
                <a16:creationId xmlns:a16="http://schemas.microsoft.com/office/drawing/2014/main" id="{A5CEE09A-D97E-43E2-1456-69633C8BAAC5}"/>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0F866152-D674-CB21-FA5D-E5F975390F69}"/>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BB815D9E-3EA3-4C5F-99D9-33F2A9EF4AF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173682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8/3/2025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A08F2A40-4EFE-4369-A79C-B525DE10E5F0}" type="slidenum">
              <a:rPr lang="en-US" smtClean="0"/>
              <a:t>‹#›</a:t>
            </a:fld>
            <a:endParaRPr lang="en-US"/>
          </a:p>
        </p:txBody>
      </p:sp>
    </p:spTree>
    <p:extLst>
      <p:ext uri="{BB962C8B-B14F-4D97-AF65-F5344CB8AC3E}">
        <p14:creationId xmlns:p14="http://schemas.microsoft.com/office/powerpoint/2010/main" val="2370209921"/>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386180"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180" fontAlgn="base">
                <a:spcBef>
                  <a:spcPct val="0"/>
                </a:spcBef>
                <a:spcAft>
                  <a:spcPct val="0"/>
                </a:spcAft>
                <a:defRPr/>
              </a:pPr>
              <a:t>3</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180" fontAlgn="base">
              <a:spcBef>
                <a:spcPct val="0"/>
              </a:spcBef>
              <a:spcAft>
                <a:spcPct val="0"/>
              </a:spcAft>
              <a:defRPr/>
            </a:pPr>
            <a:r>
              <a:rPr lang="en-US" altLang="en-US" sz="7100">
                <a:solidFill>
                  <a:prstClr val="black"/>
                </a:solidFill>
                <a:latin typeface="Arial" panose="020B0604020202020204" pitchFamily="34" charset="0"/>
              </a:rPr>
              <a:t>8/3/2025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180"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5386180"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180" fontAlgn="base">
                <a:spcBef>
                  <a:spcPct val="0"/>
                </a:spcBef>
                <a:spcAft>
                  <a:spcPct val="0"/>
                </a:spcAft>
                <a:defRPr/>
              </a:pPr>
              <a:t>4</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180" fontAlgn="base">
              <a:spcBef>
                <a:spcPct val="0"/>
              </a:spcBef>
              <a:spcAft>
                <a:spcPct val="0"/>
              </a:spcAft>
              <a:defRPr/>
            </a:pPr>
            <a:r>
              <a:rPr lang="en-US" altLang="en-US" sz="7100">
                <a:solidFill>
                  <a:prstClr val="black"/>
                </a:solidFill>
                <a:latin typeface="Arial" panose="020B0604020202020204" pitchFamily="34" charset="0"/>
              </a:rPr>
              <a:t>8/3/2025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180"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975367">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386180"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180" fontAlgn="base">
                <a:spcBef>
                  <a:spcPct val="0"/>
                </a:spcBef>
                <a:spcAft>
                  <a:spcPct val="0"/>
                </a:spcAft>
                <a:defRPr/>
              </a:pPr>
              <a:t>5</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386180" fontAlgn="base">
              <a:spcBef>
                <a:spcPct val="0"/>
              </a:spcBef>
              <a:spcAft>
                <a:spcPct val="0"/>
              </a:spcAft>
              <a:defRPr/>
            </a:pPr>
            <a:r>
              <a:rPr lang="en-US" altLang="en-US" sz="7100">
                <a:solidFill>
                  <a:prstClr val="black"/>
                </a:solidFill>
                <a:latin typeface="Arial" panose="020B0604020202020204" pitchFamily="34" charset="0"/>
              </a:rPr>
              <a:t>8/3/2025 pm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386180"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679189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8/2/2025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06439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521589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134178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351110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943079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768674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441253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17444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46072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76368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78504-5F14-4E5E-B363-144F692C5C6E}" type="datetimeFigureOut">
              <a:rPr lang="en-US" smtClean="0"/>
              <a:t>8/2/2025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741731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78504-5F14-4E5E-B363-144F692C5C6E}" type="datetimeFigureOut">
              <a:rPr lang="en-US" smtClean="0"/>
              <a:t>8/2/2025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036523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853291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953279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F5678504-5F14-4E5E-B363-144F692C5C6E}" type="datetimeFigureOut">
              <a:rPr lang="en-US" smtClean="0"/>
              <a:t>8/2/2025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437559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8/2/2025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39593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678504-5F14-4E5E-B363-144F692C5C6E}" type="datetimeFigureOut">
              <a:rPr lang="en-US" smtClean="0"/>
              <a:t>8/2/2025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33CF6B1D-3ADC-40C7-8663-4AC29A584D11}" type="slidenum">
              <a:rPr lang="en-US" smtClean="0"/>
              <a:t>‹#›</a:t>
            </a:fld>
            <a:endParaRPr lang="en-US"/>
          </a:p>
        </p:txBody>
      </p:sp>
    </p:spTree>
    <p:extLst>
      <p:ext uri="{BB962C8B-B14F-4D97-AF65-F5344CB8AC3E}">
        <p14:creationId xmlns:p14="http://schemas.microsoft.com/office/powerpoint/2010/main" val="348804111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CFD-73BE-CACD-AFA1-22C6C2428EAE}"/>
              </a:ext>
            </a:extLst>
          </p:cNvPr>
          <p:cNvSpPr>
            <a:spLocks noGrp="1"/>
          </p:cNvSpPr>
          <p:nvPr>
            <p:ph type="ctrTitle"/>
          </p:nvPr>
        </p:nvSpPr>
        <p:spPr>
          <a:xfrm>
            <a:off x="572154" y="1113231"/>
            <a:ext cx="7857146" cy="2308324"/>
          </a:xfrm>
        </p:spPr>
        <p:txBody>
          <a:bodyPr wrap="square">
            <a:spAutoFit/>
          </a:bodyPr>
          <a:lstStyle/>
          <a:p>
            <a:r>
              <a:rPr lang="en-US" dirty="0">
                <a:solidFill>
                  <a:schemeClr val="tx1"/>
                </a:solidFill>
              </a:rPr>
              <a:t>Readings In Deuteronomy (2)</a:t>
            </a:r>
            <a:endParaRPr lang="en-US" sz="3600" dirty="0">
              <a:solidFill>
                <a:schemeClr val="tx1"/>
              </a:solidFill>
            </a:endParaRPr>
          </a:p>
        </p:txBody>
      </p:sp>
    </p:spTree>
    <p:extLst>
      <p:ext uri="{BB962C8B-B14F-4D97-AF65-F5344CB8AC3E}">
        <p14:creationId xmlns:p14="http://schemas.microsoft.com/office/powerpoint/2010/main" val="354830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BA8E1BE-2ADC-7100-8BE0-7CD825D9D4FF}"/>
              </a:ext>
            </a:extLst>
          </p:cNvPr>
          <p:cNvSpPr txBox="1"/>
          <p:nvPr/>
        </p:nvSpPr>
        <p:spPr>
          <a:xfrm>
            <a:off x="1061545" y="851338"/>
            <a:ext cx="5181600"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Deuteronomy 27-31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Deuteronomy 32:42-52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entury Gothic" panose="020B0502020202020204"/>
                <a:ea typeface="+mn-ea"/>
                <a:cs typeface="Times New Roman" panose="02020603050405020304" pitchFamily="18" charset="0"/>
              </a:rPr>
              <a:t>Deuteronomy 34</a:t>
            </a:r>
          </a:p>
        </p:txBody>
      </p:sp>
    </p:spTree>
    <p:extLst>
      <p:ext uri="{BB962C8B-B14F-4D97-AF65-F5344CB8AC3E}">
        <p14:creationId xmlns:p14="http://schemas.microsoft.com/office/powerpoint/2010/main" val="263057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TotalTime>
  <Words>442</Words>
  <Application>Microsoft Office PowerPoint</Application>
  <PresentationFormat>On-screen Show (4:3)</PresentationFormat>
  <Paragraphs>40</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Arial</vt:lpstr>
      <vt:lpstr>Century Gothic</vt:lpstr>
      <vt:lpstr>Wingdings 3</vt:lpstr>
      <vt:lpstr>Ion</vt:lpstr>
      <vt:lpstr>Readings In Deuteronomy (2)</vt:lpstr>
      <vt:lpstr>PowerPoint Presentation</vt:lpstr>
      <vt:lpstr>Obeying The Gospel</vt:lpstr>
      <vt:lpstr>Obeying The Gospel</vt:lpstr>
      <vt:lpstr>Obeying The Gospel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D. Lidh</dc:creator>
  <cp:lastModifiedBy>Richard Lidh</cp:lastModifiedBy>
  <cp:revision>6</cp:revision>
  <cp:lastPrinted>2025-08-03T02:09:06Z</cp:lastPrinted>
  <dcterms:created xsi:type="dcterms:W3CDTF">2025-08-03T01:42:01Z</dcterms:created>
  <dcterms:modified xsi:type="dcterms:W3CDTF">2025-08-03T02:09:57Z</dcterms:modified>
</cp:coreProperties>
</file>